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9" r:id="rId11"/>
    <p:sldId id="265" r:id="rId12"/>
    <p:sldId id="266" r:id="rId13"/>
  </p:sldIdLst>
  <p:sldSz cx="9509125" cy="56515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784" y="-112"/>
      </p:cViewPr>
      <p:guideLst>
        <p:guide orient="horz" pos="1780"/>
        <p:guide pos="29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AAC53-37FD-DF4F-A8D3-2427F2409302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44513" y="685800"/>
            <a:ext cx="57689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单击此处编辑母版文本样式</a:t>
            </a:r>
          </a:p>
          <a:p>
            <a:pPr lvl="1"/>
            <a:r>
              <a:rPr kumimoji="1" lang="zh-TW" altLang="en-US" smtClean="0"/>
              <a:t>二级</a:t>
            </a:r>
          </a:p>
          <a:p>
            <a:pPr lvl="2"/>
            <a:r>
              <a:rPr kumimoji="1" lang="zh-TW" altLang="en-US" smtClean="0"/>
              <a:t>三级</a:t>
            </a:r>
          </a:p>
          <a:p>
            <a:pPr lvl="3"/>
            <a:r>
              <a:rPr kumimoji="1" lang="zh-TW" altLang="en-US" smtClean="0"/>
              <a:t>四级</a:t>
            </a:r>
          </a:p>
          <a:p>
            <a:pPr lvl="4"/>
            <a:r>
              <a:rPr kumimoji="1" lang="zh-TW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8882E-B6C8-ED47-A1DB-A954D1D5D4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0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882E-B6C8-ED47-A1DB-A954D1D5D4A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30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882E-B6C8-ED47-A1DB-A954D1D5D4A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63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882E-B6C8-ED47-A1DB-A954D1D5D4A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940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882E-B6C8-ED47-A1DB-A954D1D5D4A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69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58882E-B6C8-ED47-A1DB-A954D1D5D4A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14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3185" y="1755629"/>
            <a:ext cx="8082756" cy="121140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6369" y="3202517"/>
            <a:ext cx="6656388" cy="14442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8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641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94116" y="226322"/>
            <a:ext cx="2139553" cy="4822090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75456" y="226322"/>
            <a:ext cx="6260174" cy="4822090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93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2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1155" y="3631612"/>
            <a:ext cx="8082756" cy="112245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1155" y="2395347"/>
            <a:ext cx="8082756" cy="123626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33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5456" y="1318684"/>
            <a:ext cx="4199864" cy="37297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3805" y="1318684"/>
            <a:ext cx="4199864" cy="372972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63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5456" y="1265047"/>
            <a:ext cx="4201515" cy="5272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456" y="1792258"/>
            <a:ext cx="4201515" cy="32561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30504" y="1265047"/>
            <a:ext cx="4203165" cy="5272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30504" y="1792258"/>
            <a:ext cx="4203165" cy="32561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5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9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734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457" y="225014"/>
            <a:ext cx="3128437" cy="9576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7804" y="225014"/>
            <a:ext cx="5315865" cy="48233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5457" y="1182629"/>
            <a:ext cx="3128437" cy="38657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14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3855" y="3956050"/>
            <a:ext cx="5705475" cy="4670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63855" y="504972"/>
            <a:ext cx="5705475" cy="3390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63855" y="4423084"/>
            <a:ext cx="5705475" cy="6632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182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5456" y="226322"/>
            <a:ext cx="8558213" cy="941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5456" y="1318684"/>
            <a:ext cx="8558213" cy="372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5456" y="5238104"/>
            <a:ext cx="2218796" cy="300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AE5E7-47F4-8D42-A06B-AC84B54D3CB6}" type="datetimeFigureOut">
              <a:rPr kumimoji="1" lang="zh-CN" altLang="en-US" smtClean="0"/>
              <a:t>16-3-24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48951" y="5238104"/>
            <a:ext cx="3011223" cy="300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14873" y="5238104"/>
            <a:ext cx="2218796" cy="300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86F71-B7B7-3F4F-8FF1-D8B9F2F99C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06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北软年会PPT2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软年会PPT4-1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北软年会PPT-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4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北软年会PPT2-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2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软年会PPT2-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9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北软年会PPT-0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2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软年会PPT2-1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6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软年会PPT-0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-05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2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0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8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软年会PPT3-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北软年会PPT4-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509125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2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5</Words>
  <Application>Microsoft Macintosh PowerPoint</Application>
  <PresentationFormat>自定义</PresentationFormat>
  <Paragraphs>5</Paragraphs>
  <Slides>12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广州美术学院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liangyanhua</dc:creator>
  <cp:lastModifiedBy>國銘 楊</cp:lastModifiedBy>
  <cp:revision>36</cp:revision>
  <dcterms:created xsi:type="dcterms:W3CDTF">2016-01-09T09:38:14Z</dcterms:created>
  <dcterms:modified xsi:type="dcterms:W3CDTF">2016-03-24T15:23:25Z</dcterms:modified>
</cp:coreProperties>
</file>